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60" r:id="rId5"/>
    <p:sldId id="262" r:id="rId6"/>
    <p:sldId id="263" r:id="rId7"/>
    <p:sldId id="264" r:id="rId8"/>
    <p:sldId id="276" r:id="rId9"/>
    <p:sldId id="278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E4D4A"/>
    <a:srgbClr val="D48886"/>
    <a:srgbClr val="D336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45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CE10-AE25-454C-A649-47F7DF44447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B724-A145-440D-B9E2-394CC5F2F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9639-F00A-435C-AE1E-38B3B3CB313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967D-9564-44D0-941F-7ABE82D82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BCE0-C465-42BD-9DA9-0CF1EEC05E8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876B-1910-48AF-A7E5-ED78C7939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9E32-0E62-42D8-ACBE-C634995413C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CB91-A431-40E0-BB1E-4C153BA6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C00A-B567-43F8-BA2A-8D4B3F3D748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7E07-98B3-448F-A9D5-A2F3F55B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2F6D-0FCF-48D5-B5D4-F29915234BE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B793-C6E4-4908-8BC7-4873B4805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3EA7-2046-4F1C-B953-06FA656037C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0D4F-2DE2-4B70-99A6-C642C02B5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04B5-88D3-4241-A10C-1F509912FEF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684A-A697-4D33-855C-0EEF0C646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6D2F-AB7E-40CD-B148-E00277B04ED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5F15-E031-4CED-BF45-FDDAE04B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3176-BC8F-4CAC-9460-8E1AE7B3764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9616-B5C6-41AB-9F49-A240BEDB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8CD1-15CE-4665-9716-222EDFAB6C5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DF46-9616-459F-9289-6ED3695F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7E8939-C45C-431B-BEFF-D05867C049E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06A5E9-9602-4D25-9FA5-064B78C5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96;&#1072;\Videos\&#1050;&#1054;&#1053;&#1050;&#1059;&#1056;&#1057;\&#1055;&#1088;&#1080;&#1083;&#1086;&#1078;&#1077;&#1085;&#1080;&#1077;%202%20%20&#1044;&#1086;&#1089;&#1091;&#1075;%20%20&#1057;&#1082;&#1072;&#1079;&#1082;&#1080;%20%20&#1055;&#1091;&#1096;&#1082;&#1080;&#1085;&#1072;\U_lukomorja_dub_zelen\U_lukomorja_dub_zelen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ctrTitle"/>
          </p:nvPr>
        </p:nvSpPr>
        <p:spPr>
          <a:xfrm>
            <a:off x="541338" y="1628801"/>
            <a:ext cx="7772400" cy="3168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Путешествие по сказкам </a:t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А. С. Пушкина</a:t>
            </a:r>
          </a:p>
        </p:txBody>
      </p:sp>
      <p:sp>
        <p:nvSpPr>
          <p:cNvPr id="1331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24075" y="3860800"/>
            <a:ext cx="6335713" cy="230505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mtClean="0">
              <a:solidFill>
                <a:srgbClr val="D33617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427538" y="623728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nlit-4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93738"/>
            <a:ext cx="42481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20688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5" descr="276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54063"/>
            <a:ext cx="424815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620688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26596071_1212752262_kurkin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660400"/>
            <a:ext cx="43735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1067536" cy="596561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548680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34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46113"/>
            <a:ext cx="40322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1067536" cy="618164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34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76275"/>
            <a:ext cx="431958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1067536" cy="589360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474840" cy="33123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Александр   Сергеевич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Александр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Сергеевич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Пушкин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Пушкин  А.С.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ush_kip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124200" cy="38100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2627313" y="4724400"/>
            <a:ext cx="2736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C00000"/>
                </a:solidFill>
                <a:latin typeface="Monotype Corsiva" pitchFamily="66" charset="0"/>
              </a:rPr>
              <a:t>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_lukomorja_dub_zel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23850" y="404813"/>
            <a:ext cx="3960813" cy="6210300"/>
            <a:chOff x="323528" y="404664"/>
            <a:chExt cx="3960440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23528" y="404664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305" y="1701573"/>
              <a:ext cx="2714369" cy="3046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pitchFamily="34" charset="0"/>
                </a:rPr>
                <a:t>Сказка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pitchFamily="34" charset="0"/>
                </a:rPr>
                <a:t>      о рыбаке и рыбке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88913" y="354013"/>
            <a:ext cx="4402137" cy="6626225"/>
            <a:chOff x="261685" y="353422"/>
            <a:chExt cx="4400898" cy="6625955"/>
          </a:xfrm>
        </p:grpSpPr>
        <p:sp>
          <p:nvSpPr>
            <p:cNvPr id="4" name="Волна 3"/>
            <p:cNvSpPr/>
            <p:nvPr/>
          </p:nvSpPr>
          <p:spPr>
            <a:xfrm flipH="1">
              <a:off x="323528" y="404664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7429" name="TextBox 16"/>
            <p:cNvSpPr txBox="1">
              <a:spLocks noChangeArrowheads="1"/>
            </p:cNvSpPr>
            <p:nvPr/>
          </p:nvSpPr>
          <p:spPr bwMode="auto">
            <a:xfrm>
              <a:off x="899680" y="1988480"/>
              <a:ext cx="2807497" cy="253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 i="1">
                  <a:solidFill>
                    <a:srgbClr val="271D18"/>
                  </a:solidFill>
                  <a:latin typeface="Monotype Corsiva" pitchFamily="66" charset="0"/>
                </a:rPr>
                <a:t>Сказка  </a:t>
              </a:r>
            </a:p>
            <a:p>
              <a:pPr algn="ctr"/>
              <a:r>
                <a:rPr lang="ru-RU" sz="4000" b="1" i="1">
                  <a:solidFill>
                    <a:srgbClr val="271D18"/>
                  </a:solidFill>
                  <a:latin typeface="Monotype Corsiva" pitchFamily="66" charset="0"/>
                </a:rPr>
                <a:t>о </a:t>
              </a:r>
            </a:p>
            <a:p>
              <a:pPr algn="ctr"/>
              <a:r>
                <a:rPr lang="ru-RU" sz="4000" b="1" i="1">
                  <a:solidFill>
                    <a:srgbClr val="271D18"/>
                  </a:solidFill>
                  <a:latin typeface="Monotype Corsiva" pitchFamily="66" charset="0"/>
                </a:rPr>
                <a:t>золотом петушке</a:t>
              </a:r>
            </a:p>
          </p:txBody>
        </p:sp>
      </p:grpSp>
      <p:grpSp>
        <p:nvGrpSpPr>
          <p:cNvPr id="17412" name="Группа 12"/>
          <p:cNvGrpSpPr>
            <a:grpSpLocks/>
          </p:cNvGrpSpPr>
          <p:nvPr/>
        </p:nvGrpSpPr>
        <p:grpSpPr bwMode="auto">
          <a:xfrm>
            <a:off x="4356100" y="404813"/>
            <a:ext cx="4475163" cy="6153150"/>
            <a:chOff x="4283968" y="404664"/>
            <a:chExt cx="4474840" cy="6153547"/>
          </a:xfrm>
        </p:grpSpPr>
        <p:sp>
          <p:nvSpPr>
            <p:cNvPr id="7" name="Содержимое 3"/>
            <p:cNvSpPr txBox="1">
              <a:spLocks/>
            </p:cNvSpPr>
            <p:nvPr/>
          </p:nvSpPr>
          <p:spPr>
            <a:xfrm>
              <a:off x="4283968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2" name="Рисунок 11" descr="276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48064" y="1340768"/>
              <a:ext cx="2889982" cy="40623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356100" y="404813"/>
            <a:ext cx="4475163" cy="6153150"/>
            <a:chOff x="4436368" y="557064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436368" y="5570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10" name="Рисунок 9" descr="nlit-43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48064" y="1628800"/>
              <a:ext cx="2963878" cy="417505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9" name="Содержимое 3"/>
          <p:cNvSpPr txBox="1">
            <a:spLocks/>
          </p:cNvSpPr>
          <p:nvPr/>
        </p:nvSpPr>
        <p:spPr>
          <a:xfrm>
            <a:off x="4283968" y="404664"/>
            <a:ext cx="4392488" cy="6153547"/>
          </a:xfrm>
          <a:prstGeom prst="wave">
            <a:avLst>
              <a:gd name="adj1" fmla="val 5164"/>
              <a:gd name="adj2" fmla="val 402"/>
            </a:avLst>
          </a:prstGeom>
          <a:blipFill>
            <a:blip r:embed="rId3" cstate="print"/>
            <a:tile tx="0" ty="0" sx="100000" sy="100000" flip="none" algn="tl"/>
          </a:blipFill>
          <a:ln w="19050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buFont typeface="Arial" charset="0"/>
              <a:buNone/>
              <a:defRPr/>
            </a:pPr>
            <a:r>
              <a:rPr lang="ru-RU" sz="7200" b="1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4000" b="1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А.С.Пушкин</a:t>
            </a:r>
          </a:p>
          <a:p>
            <a:pPr marL="342900" indent="-342900" algn="ctr">
              <a:buFont typeface="Arial" charset="0"/>
              <a:buNone/>
              <a:defRPr/>
            </a:pPr>
            <a:r>
              <a:rPr lang="ru-RU" sz="4000" b="1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 Сказки</a:t>
            </a:r>
          </a:p>
        </p:txBody>
      </p:sp>
      <p:pic>
        <p:nvPicPr>
          <p:cNvPr id="17417" name="Picture 23" descr="скреп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620713"/>
            <a:ext cx="9620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30"/>
          <p:cNvGrpSpPr>
            <a:grpSpLocks/>
          </p:cNvGrpSpPr>
          <p:nvPr/>
        </p:nvGrpSpPr>
        <p:grpSpPr bwMode="auto">
          <a:xfrm>
            <a:off x="250825" y="333375"/>
            <a:ext cx="4105275" cy="6208713"/>
            <a:chOff x="323528" y="404664"/>
            <a:chExt cx="4104456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23528" y="404664"/>
              <a:ext cx="4104456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8252" y="1844809"/>
              <a:ext cx="2952161" cy="30470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золотом петушке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179388" y="404813"/>
            <a:ext cx="4113212" cy="6210300"/>
            <a:chOff x="323528" y="485056"/>
            <a:chExt cx="4112840" cy="6209928"/>
          </a:xfrm>
        </p:grpSpPr>
        <p:sp>
          <p:nvSpPr>
            <p:cNvPr id="5" name="Волна 4"/>
            <p:cNvSpPr/>
            <p:nvPr/>
          </p:nvSpPr>
          <p:spPr>
            <a:xfrm flipH="1">
              <a:off x="323528" y="485056"/>
              <a:ext cx="41128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857" y="1485121"/>
              <a:ext cx="3023914" cy="3785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 о мёртвой царевне и семи богатырях</a:t>
              </a:r>
            </a:p>
          </p:txBody>
        </p:sp>
      </p:grpSp>
      <p:grpSp>
        <p:nvGrpSpPr>
          <p:cNvPr id="18436" name="Группа 27"/>
          <p:cNvGrpSpPr>
            <a:grpSpLocks/>
          </p:cNvGrpSpPr>
          <p:nvPr/>
        </p:nvGrpSpPr>
        <p:grpSpPr bwMode="auto">
          <a:xfrm>
            <a:off x="4427538" y="404813"/>
            <a:ext cx="4475162" cy="6153150"/>
            <a:chOff x="4669160" y="476672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669160" y="476672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27" name="Рисунок 26" descr="0_57c6b_9858987d_X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220072" y="1458853"/>
              <a:ext cx="3456384" cy="4078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4356100" y="404813"/>
            <a:ext cx="4392613" cy="6153150"/>
            <a:chOff x="4355976" y="404664"/>
            <a:chExt cx="4392488" cy="6153547"/>
          </a:xfrm>
        </p:grpSpPr>
        <p:sp>
          <p:nvSpPr>
            <p:cNvPr id="9" name="Содержимое 3"/>
            <p:cNvSpPr txBox="1">
              <a:spLocks/>
            </p:cNvSpPr>
            <p:nvPr/>
          </p:nvSpPr>
          <p:spPr>
            <a:xfrm>
              <a:off x="4355976" y="404664"/>
              <a:ext cx="4392488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8" name="Рисунок 17" descr="34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92080" y="1484784"/>
              <a:ext cx="2808312" cy="4072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284663" y="404813"/>
            <a:ext cx="4473575" cy="6153150"/>
            <a:chOff x="4355976" y="404664"/>
            <a:chExt cx="4474840" cy="6153547"/>
          </a:xfrm>
        </p:grpSpPr>
        <p:sp>
          <p:nvSpPr>
            <p:cNvPr id="24" name="Содержимое 3"/>
            <p:cNvSpPr txBox="1">
              <a:spLocks/>
            </p:cNvSpPr>
            <p:nvPr/>
          </p:nvSpPr>
          <p:spPr>
            <a:xfrm>
              <a:off x="4355976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25" name="Рисунок 24" descr="276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20072" y="1340768"/>
              <a:ext cx="2889982" cy="40623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2" name="Группа 34"/>
          <p:cNvGrpSpPr>
            <a:grpSpLocks/>
          </p:cNvGrpSpPr>
          <p:nvPr/>
        </p:nvGrpSpPr>
        <p:grpSpPr bwMode="auto">
          <a:xfrm>
            <a:off x="188913" y="354013"/>
            <a:ext cx="4402137" cy="6626225"/>
            <a:chOff x="261685" y="281414"/>
            <a:chExt cx="4400898" cy="6625955"/>
          </a:xfrm>
        </p:grpSpPr>
        <p:sp>
          <p:nvSpPr>
            <p:cNvPr id="4" name="Волна 3"/>
            <p:cNvSpPr/>
            <p:nvPr/>
          </p:nvSpPr>
          <p:spPr>
            <a:xfrm flipH="1">
              <a:off x="323528" y="332656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8444" name="TextBox 33"/>
            <p:cNvSpPr txBox="1">
              <a:spLocks noChangeArrowheads="1"/>
            </p:cNvSpPr>
            <p:nvPr/>
          </p:nvSpPr>
          <p:spPr bwMode="auto">
            <a:xfrm>
              <a:off x="971097" y="2132364"/>
              <a:ext cx="2520240" cy="1739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i="1">
                  <a:solidFill>
                    <a:srgbClr val="85540A"/>
                  </a:solidFill>
                  <a:latin typeface="Monotype Corsiva" pitchFamily="66" charset="0"/>
                </a:rPr>
                <a:t>Руслан </a:t>
              </a:r>
            </a:p>
            <a:p>
              <a:pPr algn="ctr"/>
              <a:r>
                <a:rPr lang="ru-RU" sz="3600" b="1" i="1">
                  <a:solidFill>
                    <a:srgbClr val="85540A"/>
                  </a:solidFill>
                  <a:latin typeface="Monotype Corsiva" pitchFamily="66" charset="0"/>
                </a:rPr>
                <a:t>и Людмила</a:t>
              </a:r>
            </a:p>
          </p:txBody>
        </p:sp>
      </p:grpSp>
      <p:pic>
        <p:nvPicPr>
          <p:cNvPr id="18440" name="Picture 23" descr="скреп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692150"/>
            <a:ext cx="9620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2"/>
          <p:cNvGrpSpPr>
            <a:grpSpLocks/>
          </p:cNvGrpSpPr>
          <p:nvPr/>
        </p:nvGrpSpPr>
        <p:grpSpPr bwMode="auto">
          <a:xfrm>
            <a:off x="179388" y="333375"/>
            <a:ext cx="3960812" cy="6208713"/>
            <a:chOff x="395536" y="332656"/>
            <a:chExt cx="3960440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95536" y="332656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744" y="2276136"/>
              <a:ext cx="2376265" cy="23086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Руслан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и Людмила</a:t>
              </a:r>
            </a:p>
          </p:txBody>
        </p:sp>
      </p:grpSp>
      <p:grpSp>
        <p:nvGrpSpPr>
          <p:cNvPr id="19459" name="Группа 16"/>
          <p:cNvGrpSpPr>
            <a:grpSpLocks/>
          </p:cNvGrpSpPr>
          <p:nvPr/>
        </p:nvGrpSpPr>
        <p:grpSpPr bwMode="auto">
          <a:xfrm>
            <a:off x="4140200" y="333375"/>
            <a:ext cx="4475163" cy="6153150"/>
            <a:chOff x="4355976" y="476672"/>
            <a:chExt cx="4474840" cy="6153547"/>
          </a:xfrm>
        </p:grpSpPr>
        <p:sp>
          <p:nvSpPr>
            <p:cNvPr id="24" name="Содержимое 3"/>
            <p:cNvSpPr txBox="1">
              <a:spLocks/>
            </p:cNvSpPr>
            <p:nvPr/>
          </p:nvSpPr>
          <p:spPr>
            <a:xfrm>
              <a:off x="4355976" y="476672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6" name="Рисунок 15" descr="341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076056" y="1484784"/>
              <a:ext cx="3312368" cy="4331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4211638" y="333375"/>
            <a:ext cx="4475162" cy="6153150"/>
            <a:chOff x="4427984" y="404664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427984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19" name="Рисунок 18" descr="0_57c6b_9858987d_X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48064" y="1268760"/>
              <a:ext cx="3440495" cy="4248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7" name="Группа 27"/>
          <p:cNvGrpSpPr>
            <a:grpSpLocks/>
          </p:cNvGrpSpPr>
          <p:nvPr/>
        </p:nvGrpSpPr>
        <p:grpSpPr bwMode="auto">
          <a:xfrm>
            <a:off x="115888" y="354013"/>
            <a:ext cx="4376737" cy="6626225"/>
            <a:chOff x="257071" y="433814"/>
            <a:chExt cx="4576107" cy="6625955"/>
          </a:xfrm>
        </p:grpSpPr>
        <p:sp>
          <p:nvSpPr>
            <p:cNvPr id="5" name="Волна 4"/>
            <p:cNvSpPr/>
            <p:nvPr/>
          </p:nvSpPr>
          <p:spPr>
            <a:xfrm flipH="1">
              <a:off x="323528" y="485056"/>
              <a:ext cx="41128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9466" name="TextBox 25"/>
            <p:cNvSpPr txBox="1">
              <a:spLocks noChangeArrowheads="1"/>
            </p:cNvSpPr>
            <p:nvPr/>
          </p:nvSpPr>
          <p:spPr bwMode="auto">
            <a:xfrm>
              <a:off x="952533" y="2203804"/>
              <a:ext cx="3065677" cy="3019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i="1">
                  <a:solidFill>
                    <a:srgbClr val="85540A"/>
                  </a:solidFill>
                  <a:latin typeface="Monotype Corsiva" pitchFamily="66" charset="0"/>
                </a:rPr>
                <a:t>Сказка</a:t>
              </a:r>
            </a:p>
            <a:p>
              <a:pPr algn="ctr"/>
              <a:r>
                <a:rPr lang="ru-RU" sz="4800" b="1" i="1">
                  <a:solidFill>
                    <a:srgbClr val="85540A"/>
                  </a:solidFill>
                  <a:latin typeface="Monotype Corsiva" pitchFamily="66" charset="0"/>
                </a:rPr>
                <a:t> о </a:t>
              </a:r>
            </a:p>
            <a:p>
              <a:pPr algn="ctr"/>
              <a:r>
                <a:rPr lang="ru-RU" sz="4800" b="1" i="1">
                  <a:solidFill>
                    <a:srgbClr val="85540A"/>
                  </a:solidFill>
                  <a:latin typeface="Monotype Corsiva" pitchFamily="66" charset="0"/>
                </a:rPr>
                <a:t>царе </a:t>
              </a:r>
            </a:p>
            <a:p>
              <a:pPr algn="ctr"/>
              <a:r>
                <a:rPr lang="ru-RU" sz="4800" b="1" i="1">
                  <a:solidFill>
                    <a:srgbClr val="85540A"/>
                  </a:solidFill>
                  <a:latin typeface="Monotype Corsiva" pitchFamily="66" charset="0"/>
                </a:rPr>
                <a:t>Салтане</a:t>
              </a:r>
            </a:p>
          </p:txBody>
        </p:sp>
      </p:grpSp>
      <p:pic>
        <p:nvPicPr>
          <p:cNvPr id="19462" name="Picture 23" descr="скреп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0713"/>
            <a:ext cx="9620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800"/>
            <a:ext cx="8640763" cy="648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4" name="AutoShape 6" descr="А.С.Пушк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5" name="AutoShape 14" descr="А.С.Пушкин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584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260350"/>
            <a:ext cx="43688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34</Words>
  <Application>Microsoft Office PowerPoint</Application>
  <PresentationFormat>Экран (4:3)</PresentationFormat>
  <Paragraphs>32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Левитина</dc:creator>
  <cp:lastModifiedBy>WiZaRd</cp:lastModifiedBy>
  <cp:revision>28</cp:revision>
  <dcterms:created xsi:type="dcterms:W3CDTF">2011-12-03T19:29:36Z</dcterms:created>
  <dcterms:modified xsi:type="dcterms:W3CDTF">2013-04-14T06:53:18Z</dcterms:modified>
</cp:coreProperties>
</file>